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 Slab"/>
      <p:regular r:id="rId37"/>
      <p:bold r:id="rId38"/>
    </p:embeddedFont>
    <p:embeddedFont>
      <p:font typeface="Robo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Slab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font" Target="fonts/RobotoSlab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3b2843d4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3b2843d4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3b2843d4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3b2843d4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3b2843d4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3b2843d4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3b2843d4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3b2843d4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3b2843d4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3b2843d4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3b2843d4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3b2843d4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4b48cbf6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4b48cbf6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4b48cbf6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4b48cbf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2d611e64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2d611e64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4b48cbf6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4b48cbf6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3b2843d4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3b2843d4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2d42b6ae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2d42b6ae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2d611e6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2d611e6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4b48cbf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4b48cbf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2d42b6ae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2d42b6ae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2d42b6ae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2d42b6ae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2d42b6ae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2d42b6ae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3b2843d4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3b2843d4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3b2843d4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3b2843d4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9cccce69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9cccce69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9cccce69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9cccce69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9cccce69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9cccce69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9cccce69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9cccce69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2d611e64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2d611e64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3b2843d4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3b2843d4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3b2843d4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3b2843d4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3b2843d4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3b2843d4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3b2843d4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3b2843d4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3b2843d4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3b2843d4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3b2843d4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3b2843d4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2 Project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Michael Hajjar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</a:t>
            </a:r>
            <a:r>
              <a:rPr lang="en"/>
              <a:t>You'll</a:t>
            </a:r>
            <a:r>
              <a:rPr lang="en"/>
              <a:t> need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Configured AWS CLI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AWS IAM Authenticator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kubectl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Wget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https://learn.hashicorp.com/tutorials/terraform/eks?in=terraform/kubernetes&amp;utm_source=WEBSITE&amp;utm_medium=WEB_BLOG&amp;utm_offer=ARTICLE_PAGE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Terraform Apply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4125"/>
            <a:ext cx="9144001" cy="39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0" l="0" r="10889" t="0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2981750" y="23968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Jenkins</a:t>
            </a:r>
            <a:endParaRPr sz="6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 rotWithShape="1">
          <a:blip r:embed="rId3">
            <a:alphaModFix/>
          </a:blip>
          <a:srcRect b="0" l="50142" r="0" t="-196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49857" r="0" t="-161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4100"/>
            <a:ext cx="9144000" cy="522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Regrets</a:t>
            </a:r>
            <a:endParaRPr/>
          </a:p>
        </p:txBody>
      </p:sp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Should have completed the project locally rather than on aws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Trying to run Terraform on Local Machine</a:t>
            </a:r>
            <a:endParaRPr/>
          </a:p>
        </p:txBody>
      </p:sp>
      <p:sp>
        <p:nvSpPr>
          <p:cNvPr id="248" name="Google Shape;248;p4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Realized Windows 10 is not in a linux type environment as compared to MacOS and Linux, so switched over to do this in Ubuntu 20.04 Virtual Machine, </a:t>
            </a:r>
            <a:r>
              <a:rPr lang="en"/>
              <a:t>worked</a:t>
            </a:r>
            <a:r>
              <a:rPr lang="en"/>
              <a:t> perfectly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Kubernetes Service(EKS) on AWS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032300"/>
            <a:ext cx="9144002" cy="411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Machine stuck on boot</a:t>
            </a:r>
            <a:endParaRPr/>
          </a:p>
        </p:txBody>
      </p:sp>
      <p:sp>
        <p:nvSpPr>
          <p:cNvPr id="261" name="Google Shape;261;p4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Took me a long time to try and figure out why image </a:t>
            </a:r>
            <a:r>
              <a:rPr lang="en"/>
              <a:t>won't</a:t>
            </a:r>
            <a:r>
              <a:rPr lang="en"/>
              <a:t> boot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Tried uninstalling &amp; reinstalling virtualbox and downloaded other versions of Ubuntu such as 18.04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Ended up factory resetting computer to fix this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was WSL2(Windows Subsystem for Linux) from docker desktop was causing this problem, had to reset again and not install docker desktop on local machine this time.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2700"/>
            <a:ext cx="9144001" cy="522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